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trictFirstAndLastChars="0" saveSubsetFonts="1">
  <p:sldMasterIdLst>
    <p:sldMasterId id="2147483660" r:id="rId1"/>
  </p:sldMasterIdLst>
  <p:notesMasterIdLst>
    <p:notesMasterId r:id="rId3"/>
  </p:notesMasterIdLst>
  <p:sldIdLst>
    <p:sldId id="286" r:id="rId2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大口 武志" initials="大口" lastIdx="2" clrIdx="0">
    <p:extLst>
      <p:ext uri="{19B8F6BF-5375-455C-9EA6-DF929625EA0E}">
        <p15:presenceInfo xmlns:p15="http://schemas.microsoft.com/office/powerpoint/2012/main" userId="S::C04600085@cjiac.co.jp::842091ce-351a-4be4-81ed-80e537a3fa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FFCCCC"/>
    <a:srgbClr val="FFCC99"/>
    <a:srgbClr val="FF7C80"/>
    <a:srgbClr val="00FF00"/>
    <a:srgbClr val="FFFF99"/>
    <a:srgbClr val="FF9900"/>
    <a:srgbClr val="3399FF"/>
    <a:srgbClr val="0000FF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03" autoAdjust="0"/>
    <p:restoredTop sz="94660"/>
  </p:normalViewPr>
  <p:slideViewPr>
    <p:cSldViewPr snapToGrid="0">
      <p:cViewPr varScale="1">
        <p:scale>
          <a:sx n="85" d="100"/>
          <a:sy n="85" d="100"/>
        </p:scale>
        <p:origin x="144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9787" cy="498693"/>
          </a:xfrm>
          <a:prstGeom prst="rect">
            <a:avLst/>
          </a:prstGeom>
        </p:spPr>
        <p:txBody>
          <a:bodyPr vert="horz" lIns="91424" tIns="45711" rIns="91424" bIns="4571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2"/>
            <a:ext cx="2949787" cy="498693"/>
          </a:xfrm>
          <a:prstGeom prst="rect">
            <a:avLst/>
          </a:prstGeom>
        </p:spPr>
        <p:txBody>
          <a:bodyPr vert="horz" lIns="91424" tIns="45711" rIns="91424" bIns="45711" rtlCol="0"/>
          <a:lstStyle>
            <a:lvl1pPr algn="r">
              <a:defRPr sz="1200"/>
            </a:lvl1pPr>
          </a:lstStyle>
          <a:p>
            <a:fld id="{B1E7A8C3-1DF2-4893-88C6-A2D3155F8BFD}" type="datetimeFigureOut">
              <a:rPr kumimoji="1" lang="ja-JP" altLang="en-US" smtClean="0"/>
              <a:t>2022/5/23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1" rIns="91424" bIns="4571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8"/>
            <a:ext cx="5445760" cy="3913614"/>
          </a:xfrm>
          <a:prstGeom prst="rect">
            <a:avLst/>
          </a:prstGeom>
        </p:spPr>
        <p:txBody>
          <a:bodyPr vert="horz" lIns="91424" tIns="45711" rIns="91424" bIns="4571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1424" tIns="45711" rIns="91424" bIns="4571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7" cy="498692"/>
          </a:xfrm>
          <a:prstGeom prst="rect">
            <a:avLst/>
          </a:prstGeom>
        </p:spPr>
        <p:txBody>
          <a:bodyPr vert="horz" lIns="91424" tIns="45711" rIns="91424" bIns="45711" rtlCol="0" anchor="b"/>
          <a:lstStyle>
            <a:lvl1pPr algn="r">
              <a:defRPr sz="1200"/>
            </a:lvl1pPr>
          </a:lstStyle>
          <a:p>
            <a:fld id="{C4DAB0E4-EBB7-4C49-A758-2BF3E9CA7EA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3535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7183-15C3-4DAE-8CA6-E5D16C2B4E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539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7183-15C3-4DAE-8CA6-E5D16C2B4E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0729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7183-15C3-4DAE-8CA6-E5D16C2B4E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463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57" y="36833"/>
            <a:ext cx="9121397" cy="404814"/>
          </a:xfrm>
        </p:spPr>
        <p:txBody>
          <a:bodyPr lIns="36000" bIns="36000">
            <a:noAutofit/>
          </a:bodyPr>
          <a:lstStyle>
            <a:lvl1pPr>
              <a:defRPr sz="24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43864" y="6435370"/>
            <a:ext cx="2057400" cy="365125"/>
          </a:xfrm>
        </p:spPr>
        <p:txBody>
          <a:bodyPr/>
          <a:lstStyle>
            <a:lvl1pPr>
              <a:defRPr sz="1600"/>
            </a:lvl1pPr>
          </a:lstStyle>
          <a:p>
            <a:fld id="{82817183-15C3-4DAE-8CA6-E5D16C2B4EDA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440034FA-285F-437A-BDCE-C5DFB87A0471}"/>
              </a:ext>
            </a:extLst>
          </p:cNvPr>
          <p:cNvSpPr txBox="1">
            <a:spLocks/>
          </p:cNvSpPr>
          <p:nvPr userDrawn="1"/>
        </p:nvSpPr>
        <p:spPr>
          <a:xfrm>
            <a:off x="80043" y="-22860"/>
            <a:ext cx="9063957" cy="4568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kumimoji="1"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Meiryo UI"/>
              <a:ea typeface="Meiryo UI"/>
              <a:cs typeface="+mj-cs"/>
            </a:endParaRPr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46C4F7F4-5B69-4BA0-9F75-8357A052B5D9}"/>
              </a:ext>
            </a:extLst>
          </p:cNvPr>
          <p:cNvSpPr>
            <a:spLocks noChangeArrowheads="1"/>
          </p:cNvSpPr>
          <p:nvPr userDrawn="1"/>
        </p:nvSpPr>
        <p:spPr bwMode="auto">
          <a:xfrm flipV="1">
            <a:off x="0" y="404814"/>
            <a:ext cx="9144000" cy="45719"/>
          </a:xfrm>
          <a:prstGeom prst="rect">
            <a:avLst/>
          </a:prstGeom>
          <a:gradFill>
            <a:gsLst>
              <a:gs pos="68000">
                <a:srgbClr val="6E73C6"/>
              </a:gs>
              <a:gs pos="0">
                <a:srgbClr val="000099"/>
              </a:gs>
              <a:gs pos="100000">
                <a:srgbClr val="0099CC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defTabSz="914400">
              <a:defRPr/>
            </a:pPr>
            <a:endParaRPr lang="ja-JP" altLang="ja-JP" sz="2400">
              <a:solidFill>
                <a:prstClr val="black"/>
              </a:solidFill>
              <a:latin typeface="Times New Roman" pitchFamily="18" charset="0"/>
              <a:ea typeface="Meiryo UI"/>
            </a:endParaRPr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E0106F15-A21C-408D-881E-4447B403131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464000" y="6756412"/>
            <a:ext cx="1680000" cy="36000"/>
          </a:xfrm>
          <a:prstGeom prst="rect">
            <a:avLst/>
          </a:prstGeom>
          <a:gradFill>
            <a:gsLst>
              <a:gs pos="71000">
                <a:srgbClr val="0099CC"/>
              </a:gs>
              <a:gs pos="0">
                <a:sysClr val="window" lastClr="FFFFFF"/>
              </a:gs>
              <a:gs pos="100000">
                <a:srgbClr val="006699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ja-JP" sz="2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itchFamily="18" charset="0"/>
              <a:ea typeface="Meiryo UI"/>
            </a:endParaRPr>
          </a:p>
        </p:txBody>
      </p:sp>
    </p:spTree>
    <p:extLst>
      <p:ext uri="{BB962C8B-B14F-4D97-AF65-F5344CB8AC3E}">
        <p14:creationId xmlns:p14="http://schemas.microsoft.com/office/powerpoint/2010/main" val="1508178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7183-15C3-4DAE-8CA6-E5D16C2B4E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7949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7183-15C3-4DAE-8CA6-E5D16C2B4E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218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7183-15C3-4DAE-8CA6-E5D16C2B4E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2779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7183-15C3-4DAE-8CA6-E5D16C2B4E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4140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7183-15C3-4DAE-8CA6-E5D16C2B4E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3969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7183-15C3-4DAE-8CA6-E5D16C2B4E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23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817183-15C3-4DAE-8CA6-E5D16C2B4E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15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817183-15C3-4DAE-8CA6-E5D16C2B4E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927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3E9A12E7-E104-40B7-A851-030311FE0D69}"/>
              </a:ext>
            </a:extLst>
          </p:cNvPr>
          <p:cNvSpPr/>
          <p:nvPr/>
        </p:nvSpPr>
        <p:spPr>
          <a:xfrm>
            <a:off x="4840976" y="910640"/>
            <a:ext cx="3960000" cy="5653571"/>
          </a:xfrm>
          <a:prstGeom prst="roundRect">
            <a:avLst>
              <a:gd name="adj" fmla="val 6086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473D76B6-B12E-4562-8635-1726B926B7C5}"/>
              </a:ext>
            </a:extLst>
          </p:cNvPr>
          <p:cNvSpPr/>
          <p:nvPr/>
        </p:nvSpPr>
        <p:spPr>
          <a:xfrm>
            <a:off x="388304" y="910640"/>
            <a:ext cx="3960000" cy="5873228"/>
          </a:xfrm>
          <a:prstGeom prst="roundRect">
            <a:avLst>
              <a:gd name="adj" fmla="val 6086"/>
            </a:avLst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88D06B-8361-4CEA-A400-39FB827669F2}"/>
              </a:ext>
            </a:extLst>
          </p:cNvPr>
          <p:cNvSpPr txBox="1"/>
          <p:nvPr/>
        </p:nvSpPr>
        <p:spPr>
          <a:xfrm>
            <a:off x="711643" y="1224781"/>
            <a:ext cx="3281082" cy="923330"/>
          </a:xfrm>
          <a:prstGeom prst="rect">
            <a:avLst/>
          </a:prstGeom>
          <a:solidFill>
            <a:schemeClr val="bg1"/>
          </a:solidFill>
          <a:ln w="158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＜第１回協議会＞　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・協議会の設置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・ＰＩ実施の方向性について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FF485C3-5608-4D4F-80A2-F816A72A6190}"/>
              </a:ext>
            </a:extLst>
          </p:cNvPr>
          <p:cNvSpPr txBox="1"/>
          <p:nvPr/>
        </p:nvSpPr>
        <p:spPr>
          <a:xfrm>
            <a:off x="716585" y="2548515"/>
            <a:ext cx="3281081" cy="1169551"/>
          </a:xfrm>
          <a:prstGeom prst="rect">
            <a:avLst/>
          </a:prstGeom>
          <a:solidFill>
            <a:schemeClr val="bg1"/>
          </a:solidFill>
          <a:ln w="158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＜協議会＞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・ＰＩ実施計画の検討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・ＰＩレポートの検討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・ＰＩの活動内容の検討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CF962E8-93FF-42F7-AB9F-6EBC105D2722}"/>
              </a:ext>
            </a:extLst>
          </p:cNvPr>
          <p:cNvSpPr txBox="1"/>
          <p:nvPr/>
        </p:nvSpPr>
        <p:spPr>
          <a:xfrm>
            <a:off x="719704" y="5649423"/>
            <a:ext cx="3281078" cy="923330"/>
          </a:xfrm>
          <a:prstGeom prst="rect">
            <a:avLst/>
          </a:prstGeom>
          <a:solidFill>
            <a:schemeClr val="bg1"/>
          </a:solidFill>
          <a:ln w="15875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＜協議会＞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・ＰＩの目標達成の確認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・ＰＩの終了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6323EE8B-30D7-4DD8-964E-A830D2FA740A}"/>
              </a:ext>
            </a:extLst>
          </p:cNvPr>
          <p:cNvSpPr txBox="1"/>
          <p:nvPr/>
        </p:nvSpPr>
        <p:spPr>
          <a:xfrm>
            <a:off x="5135609" y="1245873"/>
            <a:ext cx="3370735" cy="923330"/>
          </a:xfrm>
          <a:prstGeom prst="rect">
            <a:avLst/>
          </a:prstGeom>
          <a:solidFill>
            <a:schemeClr val="bg1"/>
          </a:solidFill>
          <a:ln w="158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＜第１回ＰＩ評価委員会＞　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・ＰＩ評価委員会の設置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・ＰＩ実施の方向性について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AEA29D7-41DA-4886-8B9C-ED541ED7D42D}"/>
              </a:ext>
            </a:extLst>
          </p:cNvPr>
          <p:cNvSpPr txBox="1"/>
          <p:nvPr/>
        </p:nvSpPr>
        <p:spPr>
          <a:xfrm>
            <a:off x="5113159" y="2550214"/>
            <a:ext cx="3370734" cy="1169551"/>
          </a:xfrm>
          <a:prstGeom prst="rect">
            <a:avLst/>
          </a:prstGeom>
          <a:solidFill>
            <a:schemeClr val="bg1"/>
          </a:solidFill>
          <a:ln w="158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＜ＰＩ評価委員会＞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・ＰＩ実施</a:t>
            </a:r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計画の確認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・ＰＩレポートの確認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・ＰＩ活動内容の確認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31E9E30-2125-4830-8908-0C80BE846904}"/>
              </a:ext>
            </a:extLst>
          </p:cNvPr>
          <p:cNvSpPr txBox="1"/>
          <p:nvPr/>
        </p:nvSpPr>
        <p:spPr>
          <a:xfrm>
            <a:off x="5113159" y="5625716"/>
            <a:ext cx="3370734" cy="646331"/>
          </a:xfrm>
          <a:prstGeom prst="rect">
            <a:avLst/>
          </a:prstGeom>
          <a:solidFill>
            <a:schemeClr val="bg1"/>
          </a:solidFill>
          <a:ln w="158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＜ＰＩ評価委員会＞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・ＰＩ実施結果の確認・評価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5E3BF0B-1B9F-420E-A0AE-6D50EE563F16}"/>
              </a:ext>
            </a:extLst>
          </p:cNvPr>
          <p:cNvSpPr txBox="1"/>
          <p:nvPr/>
        </p:nvSpPr>
        <p:spPr>
          <a:xfrm>
            <a:off x="716585" y="3962963"/>
            <a:ext cx="3281081" cy="646331"/>
          </a:xfrm>
          <a:prstGeom prst="rect">
            <a:avLst/>
          </a:prstGeom>
          <a:solidFill>
            <a:schemeClr val="bg1"/>
          </a:solidFill>
          <a:ln w="50800" cmpd="dbl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ＰＩ（情報提供、意見収集）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の実施</a:t>
            </a:r>
          </a:p>
        </p:txBody>
      </p:sp>
      <p:cxnSp>
        <p:nvCxnSpPr>
          <p:cNvPr id="11" name="コネクタ: カギ線 10">
            <a:extLst>
              <a:ext uri="{FF2B5EF4-FFF2-40B4-BE49-F238E27FC236}">
                <a16:creationId xmlns:a16="http://schemas.microsoft.com/office/drawing/2014/main" id="{87DD7BD6-FC8A-4386-AD1D-0FF63C3EE81F}"/>
              </a:ext>
            </a:extLst>
          </p:cNvPr>
          <p:cNvCxnSpPr>
            <a:cxnSpLocks/>
            <a:stCxn id="21" idx="2"/>
            <a:endCxn id="19" idx="0"/>
          </p:cNvCxnSpPr>
          <p:nvPr/>
        </p:nvCxnSpPr>
        <p:spPr>
          <a:xfrm rot="5400000">
            <a:off x="4399396" y="126934"/>
            <a:ext cx="379312" cy="446385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コネクタ: カギ線 13">
            <a:extLst>
              <a:ext uri="{FF2B5EF4-FFF2-40B4-BE49-F238E27FC236}">
                <a16:creationId xmlns:a16="http://schemas.microsoft.com/office/drawing/2014/main" id="{8A056BD4-4B94-4F7A-A599-F81E81522CBB}"/>
              </a:ext>
            </a:extLst>
          </p:cNvPr>
          <p:cNvCxnSpPr>
            <a:cxnSpLocks/>
            <a:stCxn id="22" idx="2"/>
            <a:endCxn id="6" idx="0"/>
          </p:cNvCxnSpPr>
          <p:nvPr/>
        </p:nvCxnSpPr>
        <p:spPr>
          <a:xfrm rot="5400000">
            <a:off x="4456227" y="1620664"/>
            <a:ext cx="243198" cy="4441400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コネクタ: カギ線 32">
            <a:extLst>
              <a:ext uri="{FF2B5EF4-FFF2-40B4-BE49-F238E27FC236}">
                <a16:creationId xmlns:a16="http://schemas.microsoft.com/office/drawing/2014/main" id="{D6419151-42F2-48E6-9EED-1ADE9C0F4F68}"/>
              </a:ext>
            </a:extLst>
          </p:cNvPr>
          <p:cNvCxnSpPr>
            <a:cxnSpLocks/>
          </p:cNvCxnSpPr>
          <p:nvPr/>
        </p:nvCxnSpPr>
        <p:spPr>
          <a:xfrm rot="16200000" flipH="1">
            <a:off x="4469819" y="3271064"/>
            <a:ext cx="227190" cy="443022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DD4EFEC-DF2B-43CF-8161-CF44FEED27AF}"/>
              </a:ext>
            </a:extLst>
          </p:cNvPr>
          <p:cNvSpPr txBox="1"/>
          <p:nvPr/>
        </p:nvSpPr>
        <p:spPr>
          <a:xfrm>
            <a:off x="1435834" y="527445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ＰＩ推進協議会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9185FABE-2DED-45E2-A213-2F412E57E20C}"/>
              </a:ext>
            </a:extLst>
          </p:cNvPr>
          <p:cNvSpPr txBox="1"/>
          <p:nvPr/>
        </p:nvSpPr>
        <p:spPr>
          <a:xfrm>
            <a:off x="5920729" y="525026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ＰＩ評価委員会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E7C8C6D1-074C-4C0D-AFE9-D5C9572FA6D8}"/>
              </a:ext>
            </a:extLst>
          </p:cNvPr>
          <p:cNvSpPr txBox="1"/>
          <p:nvPr/>
        </p:nvSpPr>
        <p:spPr>
          <a:xfrm>
            <a:off x="727763" y="4752195"/>
            <a:ext cx="3281081" cy="646331"/>
          </a:xfrm>
          <a:prstGeom prst="rect">
            <a:avLst/>
          </a:prstGeom>
          <a:solidFill>
            <a:schemeClr val="bg1"/>
          </a:solidFill>
          <a:ln w="15875" cmpd="sng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＜協議会＞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・ＰＩ実施結果の取りまとめ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E64EA5E5-D96E-4B9A-B2FC-F7BBA389AEA3}"/>
              </a:ext>
            </a:extLst>
          </p:cNvPr>
          <p:cNvSpPr txBox="1"/>
          <p:nvPr/>
        </p:nvSpPr>
        <p:spPr>
          <a:xfrm>
            <a:off x="8306912" y="79541"/>
            <a:ext cx="814228" cy="27699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資料２</a:t>
            </a:r>
            <a:endParaRPr kumimoji="1"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E77FF0A-1DE5-4997-9DFA-7277814C0CC3}"/>
              </a:ext>
            </a:extLst>
          </p:cNvPr>
          <p:cNvSpPr/>
          <p:nvPr/>
        </p:nvSpPr>
        <p:spPr>
          <a:xfrm>
            <a:off x="4332182" y="6348549"/>
            <a:ext cx="4512826" cy="431325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200" dirty="0"/>
              <a:t>※</a:t>
            </a:r>
            <a:r>
              <a:rPr kumimoji="1" lang="ja-JP" altLang="en-US" sz="1200" dirty="0"/>
              <a:t>今後、関係機関等との調整状況や、ＰＩ評価委員会での</a:t>
            </a:r>
            <a:endParaRPr kumimoji="1" lang="en-US" altLang="ja-JP" sz="1200" dirty="0"/>
          </a:p>
          <a:p>
            <a:r>
              <a:rPr kumimoji="1" lang="ja-JP" altLang="en-US" sz="1200" dirty="0"/>
              <a:t>　意見などにより、スケジュールが変更する可能性あり</a:t>
            </a: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0F798B66-AA92-430F-9120-373D8711FE18}"/>
              </a:ext>
            </a:extLst>
          </p:cNvPr>
          <p:cNvSpPr/>
          <p:nvPr/>
        </p:nvSpPr>
        <p:spPr>
          <a:xfrm>
            <a:off x="727763" y="862262"/>
            <a:ext cx="708071" cy="304657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/>
              <a:t>5</a:t>
            </a:r>
            <a:r>
              <a:rPr kumimoji="1" lang="ja-JP" altLang="en-US" sz="1400" b="1" dirty="0"/>
              <a:t>月頃</a:t>
            </a: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EE0D04B7-50A4-4137-BF6A-EAA644DFF449}"/>
              </a:ext>
            </a:extLst>
          </p:cNvPr>
          <p:cNvSpPr/>
          <p:nvPr/>
        </p:nvSpPr>
        <p:spPr>
          <a:xfrm>
            <a:off x="5113159" y="859340"/>
            <a:ext cx="708071" cy="263474"/>
          </a:xfrm>
          <a:prstGeom prst="roundRect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400" b="1" dirty="0"/>
              <a:t>6</a:t>
            </a:r>
            <a:r>
              <a:rPr kumimoji="1" lang="ja-JP" altLang="en-US" sz="1400" b="1" dirty="0"/>
              <a:t>月頃</a:t>
            </a:r>
          </a:p>
        </p:txBody>
      </p:sp>
      <p:sp>
        <p:nvSpPr>
          <p:cNvPr id="32" name="左中かっこ 31">
            <a:extLst>
              <a:ext uri="{FF2B5EF4-FFF2-40B4-BE49-F238E27FC236}">
                <a16:creationId xmlns:a16="http://schemas.microsoft.com/office/drawing/2014/main" id="{6243039C-8C7E-4AA2-B17F-567FCDC98286}"/>
              </a:ext>
            </a:extLst>
          </p:cNvPr>
          <p:cNvSpPr/>
          <p:nvPr/>
        </p:nvSpPr>
        <p:spPr>
          <a:xfrm>
            <a:off x="420767" y="2548515"/>
            <a:ext cx="229450" cy="2824064"/>
          </a:xfrm>
          <a:prstGeom prst="leftBrace">
            <a:avLst>
              <a:gd name="adj1" fmla="val 8333"/>
              <a:gd name="adj2" fmla="val 49467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873DFF72-D317-4953-B168-AB3AF9C41436}"/>
              </a:ext>
            </a:extLst>
          </p:cNvPr>
          <p:cNvSpPr txBox="1"/>
          <p:nvPr/>
        </p:nvSpPr>
        <p:spPr>
          <a:xfrm>
            <a:off x="35160" y="1824383"/>
            <a:ext cx="412677" cy="449870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l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構想段階と施設計画段階の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回実施を検討（調整中）</a:t>
            </a:r>
          </a:p>
        </p:txBody>
      </p:sp>
      <p:cxnSp>
        <p:nvCxnSpPr>
          <p:cNvPr id="43" name="直線矢印コネクタ 42">
            <a:extLst>
              <a:ext uri="{FF2B5EF4-FFF2-40B4-BE49-F238E27FC236}">
                <a16:creationId xmlns:a16="http://schemas.microsoft.com/office/drawing/2014/main" id="{233DCFE0-FCD7-4B31-8EE3-87081F5B7660}"/>
              </a:ext>
            </a:extLst>
          </p:cNvPr>
          <p:cNvCxnSpPr>
            <a:stCxn id="6" idx="2"/>
          </p:cNvCxnSpPr>
          <p:nvPr/>
        </p:nvCxnSpPr>
        <p:spPr>
          <a:xfrm flipH="1">
            <a:off x="2352181" y="4609294"/>
            <a:ext cx="4945" cy="14290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07FD3AA8-5F7E-4CAC-984A-0EA1ED17541B}"/>
              </a:ext>
            </a:extLst>
          </p:cNvPr>
          <p:cNvCxnSpPr>
            <a:endCxn id="21" idx="1"/>
          </p:cNvCxnSpPr>
          <p:nvPr/>
        </p:nvCxnSpPr>
        <p:spPr>
          <a:xfrm>
            <a:off x="3992724" y="1676400"/>
            <a:ext cx="112043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矢印コネクタ 47">
            <a:extLst>
              <a:ext uri="{FF2B5EF4-FFF2-40B4-BE49-F238E27FC236}">
                <a16:creationId xmlns:a16="http://schemas.microsoft.com/office/drawing/2014/main" id="{77CB8A51-4E3D-47A4-A5E9-EC346555CAD5}"/>
              </a:ext>
            </a:extLst>
          </p:cNvPr>
          <p:cNvCxnSpPr/>
          <p:nvPr/>
        </p:nvCxnSpPr>
        <p:spPr>
          <a:xfrm>
            <a:off x="3992724" y="3155576"/>
            <a:ext cx="112043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BC22FC8B-900A-4769-9D83-A6721FF5B3D1}"/>
              </a:ext>
            </a:extLst>
          </p:cNvPr>
          <p:cNvCxnSpPr/>
          <p:nvPr/>
        </p:nvCxnSpPr>
        <p:spPr>
          <a:xfrm>
            <a:off x="3992724" y="5988423"/>
            <a:ext cx="1120435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タイトル 6">
            <a:extLst>
              <a:ext uri="{FF2B5EF4-FFF2-40B4-BE49-F238E27FC236}">
                <a16:creationId xmlns:a16="http://schemas.microsoft.com/office/drawing/2014/main" id="{3DFF9D3E-5253-456D-B977-3BE299D86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ＰＩのスケジュール（イメージ）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D54E184-3F0D-4168-AEE7-44FD6D2C6B34}"/>
              </a:ext>
            </a:extLst>
          </p:cNvPr>
          <p:cNvSpPr txBox="1"/>
          <p:nvPr/>
        </p:nvSpPr>
        <p:spPr>
          <a:xfrm>
            <a:off x="3631818" y="70108"/>
            <a:ext cx="46750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/>
              <a:t>【</a:t>
            </a:r>
            <a:r>
              <a:rPr lang="ja-JP" altLang="en-US" sz="1800" dirty="0"/>
              <a:t>議事（１）及び（２）の資料</a:t>
            </a:r>
            <a:r>
              <a:rPr lang="en-US" altLang="ja-JP" sz="1800" dirty="0"/>
              <a:t>】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644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0000">
            <a:alpha val="20000"/>
          </a:srgbClr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 algn="l">
          <a:defRPr kumimoji="1" dirty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21817</TotalTime>
  <Words>203</Words>
  <Application>Microsoft Office PowerPoint</Application>
  <PresentationFormat>画面に合わせる (4:3)</PresentationFormat>
  <Paragraphs>33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Arial</vt:lpstr>
      <vt:lpstr>Calibri</vt:lpstr>
      <vt:lpstr>Calibri Light</vt:lpstr>
      <vt:lpstr>Times New Roman</vt:lpstr>
      <vt:lpstr>Office テーマ</vt:lpstr>
      <vt:lpstr>ＰＩのスケジュール（イメージ）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大口 武志</dc:creator>
  <cp:lastModifiedBy>小嶋 直也</cp:lastModifiedBy>
  <cp:revision>661</cp:revision>
  <cp:lastPrinted>2022-05-23T05:57:36Z</cp:lastPrinted>
  <dcterms:created xsi:type="dcterms:W3CDTF">2021-08-06T01:03:31Z</dcterms:created>
  <dcterms:modified xsi:type="dcterms:W3CDTF">2022-05-23T09:43:07Z</dcterms:modified>
</cp:coreProperties>
</file>